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B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73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35914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78069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"/>
            <a:ext cx="9144000" cy="213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41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000" b="0" kern="1200" smtClean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5"/>
            <a:ext cx="9144000" cy="6468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8005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628650" y="1468138"/>
            <a:ext cx="7886700" cy="644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b="0" kern="120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Heading</a:t>
            </a:r>
            <a:r>
              <a:rPr lang="cs-CZ" sz="3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/>
        </p:nvSpPr>
        <p:spPr>
          <a:xfrm>
            <a:off x="628650" y="2194752"/>
            <a:ext cx="7886700" cy="3889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text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0271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3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</vt:vector>
  </TitlesOfParts>
  <Company>CZECH-IN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Stanislav Helvich</dc:creator>
  <cp:lastModifiedBy>Stanislav Helvich</cp:lastModifiedBy>
  <cp:revision>7</cp:revision>
  <dcterms:created xsi:type="dcterms:W3CDTF">2014-05-06T12:24:41Z</dcterms:created>
  <dcterms:modified xsi:type="dcterms:W3CDTF">2014-12-05T13:04:23Z</dcterms:modified>
</cp:coreProperties>
</file>